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2BA7601-2ADD-4EAE-B380-3214AA16E3F8}" type="datetimeFigureOut">
              <a:rPr lang="en-US" smtClean="0"/>
              <a:t>08/29/2017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dap.emetric.net/Port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oats/SDAP.aspx" TargetMode="External"/><Relationship Id="rId2" Type="http://schemas.openxmlformats.org/officeDocument/2006/relationships/hyperlink" Target="mailto:christina.booth@state.sd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e.sd.gov/oats/EOC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Dakota Assessment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Test Coordinator Workshop</a:t>
            </a:r>
          </a:p>
          <a:p>
            <a:r>
              <a:rPr lang="en-US" dirty="0" smtClean="0"/>
              <a:t>August 30,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3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 smtClean="0"/>
              <a:t>South Dakota Assessment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2800" dirty="0" smtClean="0"/>
              <a:t>Online resource where educators can create, deliver, and track classroom and summative assessments</a:t>
            </a:r>
          </a:p>
          <a:p>
            <a:r>
              <a:rPr lang="en-US" sz="2800" dirty="0"/>
              <a:t>Found at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sdap.emetric.net/Portal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Linked to Infinite Campus to keep student information current</a:t>
            </a:r>
          </a:p>
          <a:p>
            <a:r>
              <a:rPr lang="en-US" sz="2800" dirty="0" smtClean="0"/>
              <a:t>Can create standard-specific, online assessments</a:t>
            </a:r>
          </a:p>
          <a:p>
            <a:pPr lvl="1"/>
            <a:r>
              <a:rPr lang="en-US" sz="2400" dirty="0" smtClean="0"/>
              <a:t>Item banks including Math, ELA, Science, SS, and Health</a:t>
            </a:r>
          </a:p>
          <a:p>
            <a:pPr lvl="1"/>
            <a:r>
              <a:rPr lang="en-US" sz="2400" dirty="0" smtClean="0"/>
              <a:t>Items aligned to state standards</a:t>
            </a:r>
          </a:p>
          <a:p>
            <a:pPr lvl="1"/>
            <a:r>
              <a:rPr lang="en-US" sz="2400" dirty="0" smtClean="0"/>
              <a:t>Pre-made forms available in Math, ELA, and Health</a:t>
            </a:r>
          </a:p>
          <a:p>
            <a:pPr lvl="1"/>
            <a:r>
              <a:rPr lang="en-US" sz="2400" dirty="0" smtClean="0"/>
              <a:t>Released NAEP items</a:t>
            </a:r>
          </a:p>
        </p:txBody>
      </p:sp>
    </p:spTree>
    <p:extLst>
      <p:ext uri="{BB962C8B-B14F-4D97-AF65-F5344CB8AC3E}">
        <p14:creationId xmlns:p14="http://schemas.microsoft.com/office/powerpoint/2010/main" val="58966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 smtClean="0"/>
              <a:t>South Dakota Assessment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r>
              <a:rPr lang="en-US" sz="2800" dirty="0" smtClean="0"/>
              <a:t>High School Credit Before Grade 9/Course Equivalency</a:t>
            </a:r>
          </a:p>
          <a:p>
            <a:pPr lvl="1"/>
            <a:r>
              <a:rPr lang="en-US" sz="2400" dirty="0" smtClean="0"/>
              <a:t>HS Credit before grade 9 formerly known as End of Course</a:t>
            </a:r>
          </a:p>
          <a:p>
            <a:pPr lvl="2"/>
            <a:r>
              <a:rPr lang="en-US" sz="2000" dirty="0" smtClean="0"/>
              <a:t>Students can take high school level classes and earn high school credit before grade 9</a:t>
            </a:r>
          </a:p>
          <a:p>
            <a:pPr lvl="2"/>
            <a:r>
              <a:rPr lang="en-US" sz="2000" dirty="0" smtClean="0"/>
              <a:t>Districts must have waiver in place for each subject it plans to offer</a:t>
            </a:r>
          </a:p>
          <a:p>
            <a:pPr lvl="1"/>
            <a:r>
              <a:rPr lang="en-US" sz="2400" dirty="0" smtClean="0"/>
              <a:t>Course Equivalency for grades 9-12</a:t>
            </a:r>
          </a:p>
          <a:p>
            <a:pPr lvl="2"/>
            <a:r>
              <a:rPr lang="en-US" sz="2000" dirty="0" smtClean="0"/>
              <a:t>Students can take approved test and earn credit if they score 85% or higher</a:t>
            </a:r>
          </a:p>
          <a:p>
            <a:pPr lvl="2"/>
            <a:r>
              <a:rPr lang="en-US" sz="2000" dirty="0" smtClean="0"/>
              <a:t>Students cannot have taken the class before, including HS credit before Grade 9</a:t>
            </a:r>
          </a:p>
          <a:p>
            <a:pPr lvl="2"/>
            <a:r>
              <a:rPr lang="en-US" sz="2000" dirty="0" smtClean="0"/>
              <a:t>Districts must have waiver in place for each subject it plans to offer</a:t>
            </a:r>
          </a:p>
          <a:p>
            <a:pPr lvl="1"/>
            <a:r>
              <a:rPr lang="en-US" sz="2400" dirty="0" smtClean="0"/>
              <a:t>State-Created tests available in Algebra I, Algebra II, Geometry, Physical Science, Spanish I, and Civics/Government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57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 smtClean="0"/>
              <a:t>South Dakota Assessment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800" dirty="0" smtClean="0"/>
              <a:t>Data warehouse for most state assessments</a:t>
            </a:r>
          </a:p>
          <a:p>
            <a:pPr lvl="1"/>
            <a:r>
              <a:rPr lang="en-US" sz="2400" dirty="0" smtClean="0"/>
              <a:t>Includes state, district, school, and individual student data</a:t>
            </a:r>
          </a:p>
          <a:p>
            <a:pPr lvl="1"/>
            <a:r>
              <a:rPr lang="en-US" sz="2400" dirty="0" smtClean="0"/>
              <a:t>Not directly linked to testing systems so results must be processed before loaded</a:t>
            </a:r>
          </a:p>
          <a:p>
            <a:pPr lvl="2"/>
            <a:r>
              <a:rPr lang="en-US" sz="2000" dirty="0" smtClean="0"/>
              <a:t>SBAC results available in ORS approximately 2 weeks after testing</a:t>
            </a:r>
          </a:p>
          <a:p>
            <a:pPr lvl="2"/>
            <a:r>
              <a:rPr lang="en-US" sz="2000" dirty="0" smtClean="0"/>
              <a:t>SBAC results available in SDAP approximately 3 months after testing</a:t>
            </a:r>
            <a:endParaRPr lang="en-US" dirty="0" smtClean="0"/>
          </a:p>
          <a:p>
            <a:pPr lvl="1"/>
            <a:r>
              <a:rPr lang="en-US" sz="2400" dirty="0" smtClean="0"/>
              <a:t>SBAC, MSAA (NCSC), DSTEP, and DSTEP-Alt</a:t>
            </a:r>
          </a:p>
          <a:p>
            <a:pPr lvl="2"/>
            <a:r>
              <a:rPr lang="en-US" sz="2000" dirty="0" smtClean="0"/>
              <a:t>DSTEP and DSTEP-Alt data from 2004-2013 is for Math, Reading and Science</a:t>
            </a:r>
          </a:p>
          <a:p>
            <a:pPr lvl="2"/>
            <a:r>
              <a:rPr lang="en-US" sz="2000" dirty="0" smtClean="0"/>
              <a:t>DSTEP and DSTEP-Alt from 2014-2016 is Science Only</a:t>
            </a:r>
          </a:p>
          <a:p>
            <a:pPr lvl="2"/>
            <a:r>
              <a:rPr lang="en-US" sz="2000" dirty="0" smtClean="0"/>
              <a:t>SDSA and SDSA-Alt will be loaded after the new year</a:t>
            </a:r>
          </a:p>
        </p:txBody>
      </p:sp>
    </p:spTree>
    <p:extLst>
      <p:ext uri="{BB962C8B-B14F-4D97-AF65-F5344CB8AC3E}">
        <p14:creationId xmlns:p14="http://schemas.microsoft.com/office/powerpoint/2010/main" val="128171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03238"/>
          </a:xfrm>
        </p:spPr>
        <p:txBody>
          <a:bodyPr/>
          <a:lstStyle/>
          <a:p>
            <a:r>
              <a:rPr lang="en-US" dirty="0" smtClean="0"/>
              <a:t>South Dakota Assessment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District Test Coordinators responsibilities</a:t>
            </a:r>
          </a:p>
          <a:p>
            <a:pPr lvl="1"/>
            <a:r>
              <a:rPr lang="en-US" dirty="0" smtClean="0"/>
              <a:t>Adding new or editing current users</a:t>
            </a:r>
          </a:p>
          <a:p>
            <a:pPr lvl="1"/>
            <a:r>
              <a:rPr lang="en-US" dirty="0" smtClean="0"/>
              <a:t>Reviewing all users for district and sending list to me at </a:t>
            </a:r>
            <a:r>
              <a:rPr lang="en-US" dirty="0" smtClean="0">
                <a:hlinkClick r:id="rId2"/>
              </a:rPr>
              <a:t>christina.booth@state.sd.us</a:t>
            </a:r>
            <a:r>
              <a:rPr lang="en-US" dirty="0" smtClean="0"/>
              <a:t> of all users who should be removed</a:t>
            </a:r>
          </a:p>
          <a:p>
            <a:pPr lvl="1"/>
            <a:r>
              <a:rPr lang="en-US" dirty="0" smtClean="0"/>
              <a:t>Contact me at email above to have DTC account transferred to you if necessary</a:t>
            </a:r>
          </a:p>
          <a:p>
            <a:pPr lvl="1"/>
            <a:r>
              <a:rPr lang="en-US" dirty="0" smtClean="0"/>
              <a:t>Link for more </a:t>
            </a:r>
            <a:r>
              <a:rPr lang="en-US" dirty="0"/>
              <a:t>SDAP information: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doe.sd.gov/oats/SDAP.aspx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Link for more HS Credit before Gr 9/Course </a:t>
            </a:r>
            <a:r>
              <a:rPr lang="en-US" dirty="0" smtClean="0"/>
              <a:t>Eq</a:t>
            </a:r>
            <a:r>
              <a:rPr lang="en-US" dirty="0"/>
              <a:t>: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doe.sd.gov/oats/EOC.aspx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70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215</TotalTime>
  <Words>363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South Dakota Assessment Portal</vt:lpstr>
      <vt:lpstr>South Dakota Assessment Portal</vt:lpstr>
      <vt:lpstr>South Dakota Assessment Portal</vt:lpstr>
      <vt:lpstr>South Dakota Assessment Portal</vt:lpstr>
      <vt:lpstr>South Dakota Assessment Portal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Dakota Assessment Portal</dc:title>
  <dc:creator>Booth, Christina</dc:creator>
  <cp:lastModifiedBy>Booth, Christina</cp:lastModifiedBy>
  <cp:revision>9</cp:revision>
  <dcterms:created xsi:type="dcterms:W3CDTF">2017-08-29T15:30:37Z</dcterms:created>
  <dcterms:modified xsi:type="dcterms:W3CDTF">2017-08-29T19:06:07Z</dcterms:modified>
</cp:coreProperties>
</file>