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92C"/>
    <a:srgbClr val="EE3631"/>
    <a:srgbClr val="6DC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46-FA18-47FC-845D-5949008523C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D8AF-238F-453A-A4F7-849E41627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1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46-FA18-47FC-845D-5949008523C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D8AF-238F-453A-A4F7-849E41627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7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46-FA18-47FC-845D-5949008523C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D8AF-238F-453A-A4F7-849E41627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46-FA18-47FC-845D-5949008523C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D8AF-238F-453A-A4F7-849E41627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46-FA18-47FC-845D-5949008523C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D8AF-238F-453A-A4F7-849E41627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46-FA18-47FC-845D-5949008523C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D8AF-238F-453A-A4F7-849E41627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9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46-FA18-47FC-845D-5949008523C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D8AF-238F-453A-A4F7-849E41627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46-FA18-47FC-845D-5949008523C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D8AF-238F-453A-A4F7-849E41627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5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46-FA18-47FC-845D-5949008523C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D8AF-238F-453A-A4F7-849E41627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8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46-FA18-47FC-845D-5949008523C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D8AF-238F-453A-A4F7-849E41627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46-FA18-47FC-845D-5949008523C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D8AF-238F-453A-A4F7-849E41627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3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11B46-FA18-47FC-845D-5949008523C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FD8AF-238F-453A-A4F7-849E41627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4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lue-water-pattern-sea-tide-waves-30976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lue-water-pattern-sea-tide-waves-30976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8907/caution---blank-by-rfc139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EBAC53-4323-4A47-9163-E02C0E667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18991" y="4088296"/>
            <a:ext cx="7792278" cy="3896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5DEB0B-F0C7-473C-9C35-924A10B340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b="2319"/>
          <a:stretch/>
        </p:blipFill>
        <p:spPr>
          <a:xfrm rot="5400000">
            <a:off x="-821137" y="821137"/>
            <a:ext cx="6858001" cy="5215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8107A-C7A5-4941-8FB4-DAA0AB6AE107}"/>
              </a:ext>
            </a:extLst>
          </p:cNvPr>
          <p:cNvSpPr txBox="1"/>
          <p:nvPr/>
        </p:nvSpPr>
        <p:spPr>
          <a:xfrm>
            <a:off x="5583255" y="1287529"/>
            <a:ext cx="62882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D7192C"/>
                </a:solidFill>
                <a:latin typeface="Gill Sans Ultra Bold" panose="020B0A02020104020203" pitchFamily="34" charset="0"/>
              </a:rPr>
              <a:t>SAVING SAM</a:t>
            </a:r>
          </a:p>
        </p:txBody>
      </p:sp>
    </p:spTree>
    <p:extLst>
      <p:ext uri="{BB962C8B-B14F-4D97-AF65-F5344CB8AC3E}">
        <p14:creationId xmlns:p14="http://schemas.microsoft.com/office/powerpoint/2010/main" val="311348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EBAC53-4323-4A47-9163-E02C0E667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18991" y="4088296"/>
            <a:ext cx="7792278" cy="3896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9B0CC1-3E0E-4382-BADB-EAD751A962F9}"/>
              </a:ext>
            </a:extLst>
          </p:cNvPr>
          <p:cNvSpPr txBox="1"/>
          <p:nvPr/>
        </p:nvSpPr>
        <p:spPr>
          <a:xfrm>
            <a:off x="5344103" y="119270"/>
            <a:ext cx="65810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D7192C"/>
                </a:solidFill>
                <a:latin typeface="Tw Cen MT" panose="020B0602020104020603" pitchFamily="34" charset="0"/>
              </a:rPr>
              <a:t>Poor Sam is a worm that has found himself in a rather unfortunate situation. His boat has capsized, and his life jacket is trapped underneath! </a:t>
            </a:r>
          </a:p>
          <a:p>
            <a:endParaRPr lang="en-US" sz="2000" dirty="0">
              <a:solidFill>
                <a:srgbClr val="D7192C"/>
              </a:solidFill>
              <a:latin typeface="Tw Cen MT" panose="020B0602020104020603" pitchFamily="34" charset="0"/>
            </a:endParaRPr>
          </a:p>
          <a:p>
            <a:r>
              <a:rPr lang="en-US" sz="2800" dirty="0">
                <a:solidFill>
                  <a:srgbClr val="D7192C"/>
                </a:solidFill>
                <a:latin typeface="Tw Cen MT" panose="020B0602020104020603" pitchFamily="34" charset="0"/>
              </a:rPr>
              <a:t>Poor Sam can’t swim! His oar, his only means of movement, has fallen into the rocky waters as well!</a:t>
            </a:r>
          </a:p>
          <a:p>
            <a:endParaRPr lang="en-US" sz="2000" dirty="0">
              <a:solidFill>
                <a:srgbClr val="D7192C"/>
              </a:solidFill>
              <a:latin typeface="Tw Cen MT" panose="020B0602020104020603" pitchFamily="34" charset="0"/>
            </a:endParaRPr>
          </a:p>
          <a:p>
            <a:r>
              <a:rPr lang="en-US" sz="2800" dirty="0">
                <a:solidFill>
                  <a:srgbClr val="D7192C"/>
                </a:solidFill>
                <a:latin typeface="Tw Cen MT" panose="020B0602020104020603" pitchFamily="34" charset="0"/>
              </a:rPr>
              <a:t>He now sits perched on top of his capsized boat and he needs our help!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F7F13D-467E-4ACA-8A88-022472626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b="2319"/>
          <a:stretch/>
        </p:blipFill>
        <p:spPr>
          <a:xfrm rot="5400000">
            <a:off x="-821137" y="821137"/>
            <a:ext cx="6858001" cy="521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7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2163A40-75A4-4ACF-8F06-C471CB576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887206" y="2952135"/>
            <a:ext cx="8805913" cy="3852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2146AA-F2D3-499C-B799-399EA05DDABC}"/>
              </a:ext>
            </a:extLst>
          </p:cNvPr>
          <p:cNvSpPr txBox="1"/>
          <p:nvPr/>
        </p:nvSpPr>
        <p:spPr>
          <a:xfrm>
            <a:off x="0" y="53089"/>
            <a:ext cx="7002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EE3631"/>
                </a:solidFill>
                <a:latin typeface="Gill Sans Ultra Bold" panose="020B0A02020104020203" pitchFamily="34" charset="0"/>
              </a:rPr>
              <a:t>SAVE SAM!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0977C-8845-4B52-ADF9-4C75443E5C6C}"/>
              </a:ext>
            </a:extLst>
          </p:cNvPr>
          <p:cNvSpPr txBox="1"/>
          <p:nvPr/>
        </p:nvSpPr>
        <p:spPr>
          <a:xfrm>
            <a:off x="242082" y="960136"/>
            <a:ext cx="4718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DC6F4"/>
                </a:solidFill>
                <a:latin typeface="Tw Cen MT" panose="020B0602020104020603" pitchFamily="34" charset="0"/>
              </a:rPr>
              <a:t>Flip Sam’s boat over.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w Cen MT" panose="020B0602020104020603" pitchFamily="34" charset="0"/>
              </a:rPr>
              <a:t>Get Sam back inside his boat.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DC6F4"/>
                </a:solidFill>
                <a:latin typeface="Tw Cen MT" panose="020B0602020104020603" pitchFamily="34" charset="0"/>
              </a:rPr>
              <a:t>Put his life jacket on him.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w Cen MT" panose="020B0602020104020603" pitchFamily="34" charset="0"/>
              </a:rPr>
              <a:t>Place his oar horizontally across the top of his boat.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7B834-FBC0-4190-9F1C-32AC89B24A0F}"/>
              </a:ext>
            </a:extLst>
          </p:cNvPr>
          <p:cNvSpPr txBox="1"/>
          <p:nvPr/>
        </p:nvSpPr>
        <p:spPr>
          <a:xfrm>
            <a:off x="242082" y="4402980"/>
            <a:ext cx="6547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You </a:t>
            </a:r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can’t touch 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Sam, the life jacket, the boat or the oar with your hands.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Only use the </a:t>
            </a:r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paperclips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supplied.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No stabbing 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Sam or his life jacket!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Sam can’t touch the water 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(floor or desk) because he can’t swim!</a:t>
            </a:r>
          </a:p>
          <a:p>
            <a:endParaRPr lang="en-US" sz="2400" dirty="0">
              <a:solidFill>
                <a:srgbClr val="EE3631"/>
              </a:solidFill>
              <a:latin typeface="Tw Cen MT" panose="020B06020201040206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7EB538-EAF3-412A-B4B1-F7C15CA9C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52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465E9C"/>
      </a:hlink>
      <a:folHlink>
        <a:srgbClr val="7030A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75E44942204F908C7C862C8BE5E6" ma:contentTypeVersion="6" ma:contentTypeDescription="Create a new document." ma:contentTypeScope="" ma:versionID="3e67f9f3729cf0b7d24d474d15d1155c">
  <xsd:schema xmlns:xsd="http://www.w3.org/2001/XMLSchema" xmlns:xs="http://www.w3.org/2001/XMLSchema" xmlns:p="http://schemas.microsoft.com/office/2006/metadata/properties" xmlns:ns2="67bb0af1-0eda-42a1-817c-a218bf36cf99" xmlns:ns3="0688d362-1673-4133-85fc-b9451a4619f2" targetNamespace="http://schemas.microsoft.com/office/2006/metadata/properties" ma:root="true" ma:fieldsID="d75bfb0b8ffdbf78c9fdf6bb7dfe2bce" ns2:_="" ns3:_="">
    <xsd:import namespace="67bb0af1-0eda-42a1-817c-a218bf36cf99"/>
    <xsd:import namespace="0688d362-1673-4133-85fc-b9451a4619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b0af1-0eda-42a1-817c-a218bf36c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8d362-1673-4133-85fc-b9451a4619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EAC4A1-F787-48D5-ABF0-6783861DE7F8}"/>
</file>

<file path=customXml/itemProps2.xml><?xml version="1.0" encoding="utf-8"?>
<ds:datastoreItem xmlns:ds="http://schemas.openxmlformats.org/officeDocument/2006/customXml" ds:itemID="{6CCFF2BD-C8C2-479F-92FB-159765BCD9B8}"/>
</file>

<file path=customXml/itemProps3.xml><?xml version="1.0" encoding="utf-8"?>
<ds:datastoreItem xmlns:ds="http://schemas.openxmlformats.org/officeDocument/2006/customXml" ds:itemID="{AF0CCA09-AF0B-4CB2-9331-B1BF3F58578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149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Gill Sans Ultra Bold</vt:lpstr>
      <vt:lpstr>Tw Cen MT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Diehm, Andrea</dc:creator>
  <cp:lastModifiedBy>Diehm, Andrea</cp:lastModifiedBy>
  <cp:revision>5</cp:revision>
  <dcterms:created xsi:type="dcterms:W3CDTF">2018-10-19T16:43:44Z</dcterms:created>
  <dcterms:modified xsi:type="dcterms:W3CDTF">2018-10-19T18:19:22Z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0x010100873A75E44942204F908C7C862C8BE5E6</vt:lpwstr>
  </property>
</Properties>
</file>